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14664211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110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07</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850567516"/>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маусымнан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lvl="0" algn="just"/>
            <a:r>
              <a:rPr lang="kk-KZ" sz="1100" dirty="0" smtClean="0">
                <a:latin typeface="Times New Roman" pitchFamily="18" charset="0"/>
                <a:cs typeface="Times New Roman" pitchFamily="18" charset="0"/>
              </a:rPr>
              <a:t>      Көшпелі бұлтты, жауын-шашынсыз. Солтүстік-батыстан жел соғады, күші 8-13 м/с. Ауа температурасы ночью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34-36 </a:t>
            </a:r>
            <a:r>
              <a:rPr lang="kk-KZ" sz="1100" dirty="0" smtClean="0">
                <a:latin typeface="Times New Roman" pitchFamily="18" charset="0"/>
                <a:cs typeface="Times New Roman" pitchFamily="18" charset="0"/>
              </a:rPr>
              <a:t>градус жылы.</a:t>
            </a:r>
          </a:p>
          <a:p>
            <a:pPr lvl="0"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kk-KZ" altLang="ru-RU" sz="1200" b="1" dirty="0" smtClean="0">
                <a:latin typeface="Times New Roman" pitchFamily="18" charset="0"/>
                <a:cs typeface="Times New Roman" pitchFamily="18" charset="0"/>
              </a:rPr>
              <a:t>09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күші 8-13 м/с. Ауа температурасы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14323</TotalTime>
  <Words>537</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4202</cp:revision>
  <cp:lastPrinted>2021-07-01T03:56:27Z</cp:lastPrinted>
  <dcterms:created xsi:type="dcterms:W3CDTF">2018-03-27T06:03:00Z</dcterms:created>
  <dcterms:modified xsi:type="dcterms:W3CDTF">2026-06-07T07:15:04Z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